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7" r:id="rId3"/>
    <p:sldId id="284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8000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69179-38D6-443E-8605-11674520FF18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1C2C5-5902-4252-9347-2585D64F20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0.xml"/><Relationship Id="rId18" Type="http://schemas.openxmlformats.org/officeDocument/2006/relationships/slide" Target="slide11.xml"/><Relationship Id="rId26" Type="http://schemas.openxmlformats.org/officeDocument/2006/relationships/slide" Target="slide27.xml"/><Relationship Id="rId3" Type="http://schemas.openxmlformats.org/officeDocument/2006/relationships/slide" Target="slide8.xml"/><Relationship Id="rId21" Type="http://schemas.openxmlformats.org/officeDocument/2006/relationships/slide" Target="slide26.xml"/><Relationship Id="rId7" Type="http://schemas.openxmlformats.org/officeDocument/2006/relationships/slide" Target="slide4.xml"/><Relationship Id="rId12" Type="http://schemas.openxmlformats.org/officeDocument/2006/relationships/slide" Target="slide5.xml"/><Relationship Id="rId17" Type="http://schemas.openxmlformats.org/officeDocument/2006/relationships/slide" Target="slide6.xml"/><Relationship Id="rId25" Type="http://schemas.openxmlformats.org/officeDocument/2006/relationships/slide" Target="slide22.xml"/><Relationship Id="rId2" Type="http://schemas.openxmlformats.org/officeDocument/2006/relationships/slide" Target="slide3.xml"/><Relationship Id="rId16" Type="http://schemas.openxmlformats.org/officeDocument/2006/relationships/slide" Target="slide25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11" Type="http://schemas.openxmlformats.org/officeDocument/2006/relationships/slide" Target="slide24.xml"/><Relationship Id="rId24" Type="http://schemas.openxmlformats.org/officeDocument/2006/relationships/slide" Target="slide17.xml"/><Relationship Id="rId5" Type="http://schemas.openxmlformats.org/officeDocument/2006/relationships/slide" Target="slide18.xml"/><Relationship Id="rId15" Type="http://schemas.openxmlformats.org/officeDocument/2006/relationships/slide" Target="slide20.xml"/><Relationship Id="rId23" Type="http://schemas.openxmlformats.org/officeDocument/2006/relationships/slide" Target="slide12.xml"/><Relationship Id="rId10" Type="http://schemas.openxmlformats.org/officeDocument/2006/relationships/slide" Target="slide19.xml"/><Relationship Id="rId19" Type="http://schemas.openxmlformats.org/officeDocument/2006/relationships/slide" Target="slide16.xml"/><Relationship Id="rId4" Type="http://schemas.openxmlformats.org/officeDocument/2006/relationships/slide" Target="slide13.xml"/><Relationship Id="rId9" Type="http://schemas.openxmlformats.org/officeDocument/2006/relationships/slide" Target="slide14.xml"/><Relationship Id="rId14" Type="http://schemas.openxmlformats.org/officeDocument/2006/relationships/slide" Target="slide15.xml"/><Relationship Id="rId22" Type="http://schemas.openxmlformats.org/officeDocument/2006/relationships/slide" Target="slide7.xml"/><Relationship Id="rId27" Type="http://schemas.openxmlformats.org/officeDocument/2006/relationships/slide" Target="slide2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en-US" dirty="0" smtClean="0"/>
              <a:t>When working with this template, press save as, and change the name, after that you can just click save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71600" y="2133600"/>
            <a:ext cx="66294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800080"/>
                </a:solidFill>
                <a:effectLst/>
              </a:rPr>
              <a:t>JEOPARDY</a:t>
            </a:r>
            <a:endParaRPr lang="en-US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80008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2: </a:t>
            </a:r>
            <a:r>
              <a:rPr lang="en-US" dirty="0">
                <a:solidFill>
                  <a:srgbClr val="FFFF00"/>
                </a:solidFill>
              </a:rPr>
              <a:t>6</a:t>
            </a:r>
            <a:r>
              <a:rPr lang="en-US" dirty="0" smtClean="0">
                <a:solidFill>
                  <a:srgbClr val="FFFF00"/>
                </a:solidFill>
              </a:rPr>
              <a:t>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2: </a:t>
            </a:r>
            <a:r>
              <a:rPr lang="en-US" dirty="0">
                <a:solidFill>
                  <a:srgbClr val="FFFF00"/>
                </a:solidFill>
              </a:rPr>
              <a:t>8</a:t>
            </a:r>
            <a:r>
              <a:rPr lang="en-US" dirty="0" smtClean="0">
                <a:solidFill>
                  <a:srgbClr val="FFFF00"/>
                </a:solidFill>
              </a:rPr>
              <a:t>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2: 1000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3: </a:t>
            </a:r>
            <a:r>
              <a:rPr lang="en-US" dirty="0">
                <a:solidFill>
                  <a:srgbClr val="FFFF00"/>
                </a:solidFill>
              </a:rPr>
              <a:t>2</a:t>
            </a:r>
            <a:r>
              <a:rPr lang="en-US" dirty="0" smtClean="0">
                <a:solidFill>
                  <a:srgbClr val="FFFF00"/>
                </a:solidFill>
              </a:rPr>
              <a:t>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3: 400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3: </a:t>
            </a:r>
            <a:r>
              <a:rPr lang="en-US" dirty="0">
                <a:solidFill>
                  <a:srgbClr val="FFFF00"/>
                </a:solidFill>
              </a:rPr>
              <a:t>6</a:t>
            </a:r>
            <a:r>
              <a:rPr lang="en-US" dirty="0" smtClean="0">
                <a:solidFill>
                  <a:srgbClr val="FFFF00"/>
                </a:solidFill>
              </a:rPr>
              <a:t>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3: </a:t>
            </a:r>
            <a:r>
              <a:rPr lang="en-US" dirty="0">
                <a:solidFill>
                  <a:srgbClr val="FFFF00"/>
                </a:solidFill>
              </a:rPr>
              <a:t>8</a:t>
            </a:r>
            <a:r>
              <a:rPr lang="en-US" dirty="0" smtClean="0">
                <a:solidFill>
                  <a:srgbClr val="FFFF00"/>
                </a:solidFill>
              </a:rPr>
              <a:t>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3: 1000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4: 200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4: 400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Your Topic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838200"/>
          <a:ext cx="8229600" cy="4724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89579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Topic 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Topic </a:t>
                      </a:r>
                      <a:r>
                        <a:rPr lang="en-US" sz="1800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Topic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Topic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Topic 5</a:t>
                      </a:r>
                    </a:p>
                  </a:txBody>
                  <a:tcPr/>
                </a:tc>
              </a:tr>
              <a:tr h="72399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2" action="ppaction://hlinksldjump"/>
                        </a:rPr>
                        <a:t>200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3" action="ppaction://hlinksldjump"/>
                        </a:rPr>
                        <a:t>200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4" action="ppaction://hlinksldjump"/>
                        </a:rPr>
                        <a:t>200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5" action="ppaction://hlinksldjump"/>
                        </a:rPr>
                        <a:t>200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6" action="ppaction://hlinksldjump"/>
                        </a:rPr>
                        <a:t>200</a:t>
                      </a:r>
                      <a:endParaRPr lang="en-US" sz="2800" dirty="0"/>
                    </a:p>
                  </a:txBody>
                  <a:tcPr anchor="ctr"/>
                </a:tc>
              </a:tr>
              <a:tr h="73627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7" action="ppaction://hlinksldjump"/>
                        </a:rPr>
                        <a:t>400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8" action="ppaction://hlinksldjump"/>
                        </a:rPr>
                        <a:t>400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9" action="ppaction://hlinksldjump"/>
                        </a:rPr>
                        <a:t>400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10" action="ppaction://hlinksldjump"/>
                        </a:rPr>
                        <a:t>400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11" action="ppaction://hlinksldjump"/>
                        </a:rPr>
                        <a:t>400</a:t>
                      </a:r>
                      <a:endParaRPr lang="en-US" sz="2800" dirty="0"/>
                    </a:p>
                  </a:txBody>
                  <a:tcPr anchor="ctr"/>
                </a:tc>
              </a:tr>
              <a:tr h="73627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12" action="ppaction://hlinksldjump"/>
                        </a:rPr>
                        <a:t>600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13" action="ppaction://hlinksldjump"/>
                        </a:rPr>
                        <a:t>600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14" action="ppaction://hlinksldjump"/>
                        </a:rPr>
                        <a:t>600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15" action="ppaction://hlinksldjump"/>
                        </a:rPr>
                        <a:t>600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16" action="ppaction://hlinksldjump"/>
                        </a:rPr>
                        <a:t>600</a:t>
                      </a:r>
                      <a:endParaRPr lang="en-US" sz="2800" dirty="0"/>
                    </a:p>
                  </a:txBody>
                  <a:tcPr anchor="ctr"/>
                </a:tc>
              </a:tr>
              <a:tr h="73627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17" action="ppaction://hlinksldjump"/>
                        </a:rPr>
                        <a:t>800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18" action="ppaction://hlinksldjump"/>
                        </a:rPr>
                        <a:t>800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19" action="ppaction://hlinksldjump"/>
                        </a:rPr>
                        <a:t>800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20" action="ppaction://hlinksldjump"/>
                        </a:rPr>
                        <a:t>800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21" action="ppaction://hlinksldjump"/>
                        </a:rPr>
                        <a:t>800</a:t>
                      </a:r>
                      <a:endParaRPr lang="en-US" sz="2800" dirty="0"/>
                    </a:p>
                  </a:txBody>
                  <a:tcPr anchor="ctr"/>
                </a:tc>
              </a:tr>
              <a:tr h="89579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22" action="ppaction://hlinksldjump"/>
                        </a:rPr>
                        <a:t>1000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23" action="ppaction://hlinksldjump"/>
                        </a:rPr>
                        <a:t>1000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24" action="ppaction://hlinksldjump"/>
                        </a:rPr>
                        <a:t>1000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25" action="ppaction://hlinksldjump"/>
                        </a:rPr>
                        <a:t>1000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hlinkClick r:id="rId26" action="ppaction://hlinksldjump"/>
                        </a:rPr>
                        <a:t>1000</a:t>
                      </a:r>
                      <a:endParaRPr lang="en-US" sz="28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5638800"/>
          <a:ext cx="82296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66"/>
                          </a:solidFill>
                          <a:hlinkClick r:id="rId27" action="ppaction://hlinksldjump"/>
                        </a:rPr>
                        <a:t>Bonus Question: 5000 pts</a:t>
                      </a:r>
                      <a:endParaRPr lang="en-US" sz="20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4: </a:t>
            </a:r>
            <a:r>
              <a:rPr lang="en-US" dirty="0">
                <a:solidFill>
                  <a:srgbClr val="FFFF00"/>
                </a:solidFill>
              </a:rPr>
              <a:t>6</a:t>
            </a:r>
            <a:r>
              <a:rPr lang="en-US" dirty="0" smtClean="0">
                <a:solidFill>
                  <a:srgbClr val="FFFF00"/>
                </a:solidFill>
              </a:rPr>
              <a:t>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4: </a:t>
            </a:r>
            <a:r>
              <a:rPr lang="en-US" dirty="0">
                <a:solidFill>
                  <a:srgbClr val="FFFF00"/>
                </a:solidFill>
              </a:rPr>
              <a:t>8</a:t>
            </a:r>
            <a:r>
              <a:rPr lang="en-US" dirty="0" smtClean="0">
                <a:solidFill>
                  <a:srgbClr val="FFFF00"/>
                </a:solidFill>
              </a:rPr>
              <a:t>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4: 1000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5: </a:t>
            </a:r>
            <a:r>
              <a:rPr lang="en-US" dirty="0">
                <a:solidFill>
                  <a:srgbClr val="FFFF00"/>
                </a:solidFill>
              </a:rPr>
              <a:t>2</a:t>
            </a:r>
            <a:r>
              <a:rPr lang="en-US" dirty="0" smtClean="0">
                <a:solidFill>
                  <a:srgbClr val="FFFF00"/>
                </a:solidFill>
              </a:rPr>
              <a:t>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5: 400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5: </a:t>
            </a:r>
            <a:r>
              <a:rPr lang="en-US" dirty="0">
                <a:solidFill>
                  <a:srgbClr val="FFFF00"/>
                </a:solidFill>
              </a:rPr>
              <a:t>6</a:t>
            </a:r>
            <a:r>
              <a:rPr lang="en-US" dirty="0" smtClean="0">
                <a:solidFill>
                  <a:srgbClr val="FFFF00"/>
                </a:solidFill>
              </a:rPr>
              <a:t>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5: </a:t>
            </a:r>
            <a:r>
              <a:rPr lang="en-US" dirty="0">
                <a:solidFill>
                  <a:srgbClr val="FFFF00"/>
                </a:solidFill>
              </a:rPr>
              <a:t>8</a:t>
            </a:r>
            <a:r>
              <a:rPr lang="en-US" dirty="0" smtClean="0">
                <a:solidFill>
                  <a:srgbClr val="FFFF00"/>
                </a:solidFill>
              </a:rPr>
              <a:t>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5: 1000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181600" y="685800"/>
            <a:ext cx="3505200" cy="11430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685800"/>
            <a:ext cx="365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Bonus Question: 5000 pts.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Since this is the Bonus Q. it should be the hardest question.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revealed, and that no fun!!!)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1: 200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/>
              <a:t>(The answer here! Write answer then erase what come before, or else in slideshow the answer will </a:t>
            </a:r>
            <a:r>
              <a:rPr lang="en-US" dirty="0"/>
              <a:t>b</a:t>
            </a:r>
            <a:r>
              <a:rPr lang="en-US" dirty="0" smtClean="0"/>
              <a:t>e revealed!!!)</a:t>
            </a:r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1: 400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1: 600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1: 800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1: 1000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2: </a:t>
            </a:r>
            <a:r>
              <a:rPr lang="en-US" dirty="0">
                <a:solidFill>
                  <a:srgbClr val="FFFF00"/>
                </a:solidFill>
              </a:rPr>
              <a:t>2</a:t>
            </a:r>
            <a:r>
              <a:rPr lang="en-US" dirty="0" smtClean="0">
                <a:solidFill>
                  <a:srgbClr val="FFFF00"/>
                </a:solidFill>
              </a:rPr>
              <a:t>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Topic 2: 400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urved Up Ribbon 6"/>
          <p:cNvSpPr/>
          <p:nvPr/>
        </p:nvSpPr>
        <p:spPr>
          <a:xfrm>
            <a:off x="152400" y="1676400"/>
            <a:ext cx="3048000" cy="533400"/>
          </a:xfrm>
          <a:prstGeom prst="ellipseRibbon2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You can ask a question here, it has to relate to the topic, as # get higher, Q’s get harder!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(The answer here! Write answer then erase what come before, or else in slideshow the answer will be revealed!!!)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Left Arrow 14">
            <a:hlinkClick r:id="rId2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S030004727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6CD7094-DBB4-4B80-8C96-5C151302461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TS030004727</Template>
  <TotalTime>8</TotalTime>
  <Words>1499</Words>
  <Application>Microsoft Office PowerPoint</Application>
  <PresentationFormat>On-screen Show (4:3)</PresentationFormat>
  <Paragraphs>190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TS030004727</vt:lpstr>
      <vt:lpstr>Slide 1</vt:lpstr>
      <vt:lpstr>Your Topic</vt:lpstr>
      <vt:lpstr>Topic 1: 200</vt:lpstr>
      <vt:lpstr>Topic 1: 400</vt:lpstr>
      <vt:lpstr>Topic 1: 600</vt:lpstr>
      <vt:lpstr>Topic 1: 800</vt:lpstr>
      <vt:lpstr>Topic 1: 1000</vt:lpstr>
      <vt:lpstr>Topic 2: 200</vt:lpstr>
      <vt:lpstr>Topic 2: 400</vt:lpstr>
      <vt:lpstr>Topic 2: 600</vt:lpstr>
      <vt:lpstr>Topic 2: 800</vt:lpstr>
      <vt:lpstr>Topic 2: 1000</vt:lpstr>
      <vt:lpstr>Topic 3: 200</vt:lpstr>
      <vt:lpstr>Topic 3: 400</vt:lpstr>
      <vt:lpstr>Topic 3: 600</vt:lpstr>
      <vt:lpstr>Topic 3: 800</vt:lpstr>
      <vt:lpstr>Topic 3: 1000</vt:lpstr>
      <vt:lpstr>Topic 4: 200</vt:lpstr>
      <vt:lpstr>Topic 4: 400</vt:lpstr>
      <vt:lpstr>Topic 4: 600</vt:lpstr>
      <vt:lpstr>Topic 4: 800</vt:lpstr>
      <vt:lpstr>Topic 4: 1000</vt:lpstr>
      <vt:lpstr>Topic 5: 200</vt:lpstr>
      <vt:lpstr>Topic 5: 400</vt:lpstr>
      <vt:lpstr>Topic 5: 600</vt:lpstr>
      <vt:lpstr>Topic 5: 800</vt:lpstr>
      <vt:lpstr>Topic 5: 1000</vt:lpstr>
      <vt:lpstr>Bonus Question: 5000 pts.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fluff</dc:creator>
  <cp:lastModifiedBy>rbober</cp:lastModifiedBy>
  <cp:revision>5</cp:revision>
  <dcterms:created xsi:type="dcterms:W3CDTF">2012-04-17T15:06:32Z</dcterms:created>
  <dcterms:modified xsi:type="dcterms:W3CDTF">2013-10-17T12:59:52Z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TC300047279990</vt:lpwstr>
  </property>
</Properties>
</file>