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9" r:id="rId3"/>
    <p:sldId id="260" r:id="rId4"/>
    <p:sldId id="262" r:id="rId5"/>
    <p:sldId id="261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80" r:id="rId22"/>
    <p:sldId id="281" r:id="rId23"/>
    <p:sldId id="263" r:id="rId24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Щракнете, за да редактирате стила на подзаглавията в образеца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63B53-9745-4921-8864-DCDB87FE1CF9}" type="datetimeFigureOut">
              <a:rPr lang="bg-BG" smtClean="0"/>
              <a:t>23.6.2010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2C34F-41C5-435C-8426-91171412150D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  <p:transition advClick="0" advTm="60000">
    <p:rand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63B53-9745-4921-8864-DCDB87FE1CF9}" type="datetimeFigureOut">
              <a:rPr lang="bg-BG" smtClean="0"/>
              <a:t>23.6.2010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2C34F-41C5-435C-8426-91171412150D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  <p:transition advClick="0" advTm="60000">
    <p:rand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63B53-9745-4921-8864-DCDB87FE1CF9}" type="datetimeFigureOut">
              <a:rPr lang="bg-BG" smtClean="0"/>
              <a:t>23.6.2010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2C34F-41C5-435C-8426-91171412150D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  <p:transition advClick="0" advTm="60000">
    <p:rand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63B53-9745-4921-8864-DCDB87FE1CF9}" type="datetimeFigureOut">
              <a:rPr lang="bg-BG" smtClean="0"/>
              <a:t>23.6.2010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2C34F-41C5-435C-8426-91171412150D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  <p:transition advClick="0" advTm="60000">
    <p:rand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63B53-9745-4921-8864-DCDB87FE1CF9}" type="datetimeFigureOut">
              <a:rPr lang="bg-BG" smtClean="0"/>
              <a:t>23.6.2010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2C34F-41C5-435C-8426-91171412150D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  <p:transition advClick="0" advTm="60000">
    <p:rand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63B53-9745-4921-8864-DCDB87FE1CF9}" type="datetimeFigureOut">
              <a:rPr lang="bg-BG" smtClean="0"/>
              <a:t>23.6.2010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2C34F-41C5-435C-8426-91171412150D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  <p:transition advClick="0" advTm="60000">
    <p:rand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63B53-9745-4921-8864-DCDB87FE1CF9}" type="datetimeFigureOut">
              <a:rPr lang="bg-BG" smtClean="0"/>
              <a:t>23.6.2010 г.</a:t>
            </a:fld>
            <a:endParaRPr lang="bg-BG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2C34F-41C5-435C-8426-91171412150D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  <p:transition advClick="0" advTm="60000">
    <p:rand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63B53-9745-4921-8864-DCDB87FE1CF9}" type="datetimeFigureOut">
              <a:rPr lang="bg-BG" smtClean="0"/>
              <a:t>23.6.2010 г.</a:t>
            </a:fld>
            <a:endParaRPr lang="bg-BG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2C34F-41C5-435C-8426-91171412150D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  <p:transition advClick="0" advTm="60000">
    <p:rand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63B53-9745-4921-8864-DCDB87FE1CF9}" type="datetimeFigureOut">
              <a:rPr lang="bg-BG" smtClean="0"/>
              <a:t>23.6.2010 г.</a:t>
            </a:fld>
            <a:endParaRPr lang="bg-BG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2C34F-41C5-435C-8426-91171412150D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  <p:transition advClick="0" advTm="60000">
    <p:rand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63B53-9745-4921-8864-DCDB87FE1CF9}" type="datetimeFigureOut">
              <a:rPr lang="bg-BG" smtClean="0"/>
              <a:t>23.6.2010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2C34F-41C5-435C-8426-91171412150D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  <p:transition advClick="0" advTm="60000">
    <p:rand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63B53-9745-4921-8864-DCDB87FE1CF9}" type="datetimeFigureOut">
              <a:rPr lang="bg-BG" smtClean="0"/>
              <a:t>23.6.2010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2C34F-41C5-435C-8426-91171412150D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  <p:transition advClick="0" advTm="60000">
    <p:rand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63B53-9745-4921-8864-DCDB87FE1CF9}" type="datetimeFigureOut">
              <a:rPr lang="bg-BG" smtClean="0"/>
              <a:t>23.6.2010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2C34F-41C5-435C-8426-91171412150D}" type="slidenum">
              <a:rPr lang="bg-BG" smtClean="0"/>
              <a:t>‹#›</a:t>
            </a:fld>
            <a:endParaRPr lang="bg-BG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advClick="0" advTm="60000">
    <p:random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авоъгълник 3"/>
          <p:cNvSpPr/>
          <p:nvPr/>
        </p:nvSpPr>
        <p:spPr>
          <a:xfrm>
            <a:off x="1271439" y="0"/>
            <a:ext cx="6683241" cy="778674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0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20</a:t>
            </a:r>
            <a:endParaRPr lang="bg-BG" sz="50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60000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авоъгълник 3"/>
          <p:cNvSpPr/>
          <p:nvPr/>
        </p:nvSpPr>
        <p:spPr>
          <a:xfrm>
            <a:off x="1271439" y="0"/>
            <a:ext cx="6683241" cy="778674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0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11</a:t>
            </a:r>
            <a:endParaRPr lang="bg-BG" sz="50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60000"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авоъгълник 3"/>
          <p:cNvSpPr/>
          <p:nvPr/>
        </p:nvSpPr>
        <p:spPr>
          <a:xfrm>
            <a:off x="1271439" y="0"/>
            <a:ext cx="6683241" cy="778674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0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10</a:t>
            </a:r>
            <a:endParaRPr lang="bg-BG" sz="50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60000"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авоъгълник 3"/>
          <p:cNvSpPr/>
          <p:nvPr/>
        </p:nvSpPr>
        <p:spPr>
          <a:xfrm>
            <a:off x="2896082" y="0"/>
            <a:ext cx="3433953" cy="778674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0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9</a:t>
            </a:r>
            <a:endParaRPr lang="bg-BG" sz="50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60000"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авоъгълник 3"/>
          <p:cNvSpPr/>
          <p:nvPr/>
        </p:nvSpPr>
        <p:spPr>
          <a:xfrm>
            <a:off x="2896082" y="0"/>
            <a:ext cx="3433953" cy="778674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0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8</a:t>
            </a:r>
            <a:endParaRPr lang="bg-BG" sz="50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60000">
    <p:rand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авоъгълник 3"/>
          <p:cNvSpPr/>
          <p:nvPr/>
        </p:nvSpPr>
        <p:spPr>
          <a:xfrm>
            <a:off x="2896082" y="0"/>
            <a:ext cx="3433953" cy="778674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0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</a:t>
            </a:r>
            <a:endParaRPr lang="bg-BG" sz="50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60000">
    <p:rand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авоъгълник 3"/>
          <p:cNvSpPr/>
          <p:nvPr/>
        </p:nvSpPr>
        <p:spPr>
          <a:xfrm>
            <a:off x="2896082" y="0"/>
            <a:ext cx="3433953" cy="778674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0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6</a:t>
            </a:r>
            <a:endParaRPr lang="bg-BG" sz="50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60000">
    <p:rand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авоъгълник 3"/>
          <p:cNvSpPr/>
          <p:nvPr/>
        </p:nvSpPr>
        <p:spPr>
          <a:xfrm>
            <a:off x="2896082" y="0"/>
            <a:ext cx="3433953" cy="778674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0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5</a:t>
            </a:r>
            <a:endParaRPr lang="bg-BG" sz="50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60000">
    <p:rand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авоъгълник 3"/>
          <p:cNvSpPr/>
          <p:nvPr/>
        </p:nvSpPr>
        <p:spPr>
          <a:xfrm>
            <a:off x="2896082" y="0"/>
            <a:ext cx="3433953" cy="778674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0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4</a:t>
            </a:r>
            <a:endParaRPr lang="bg-BG" sz="50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60000">
    <p:rand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авоъгълник 3"/>
          <p:cNvSpPr/>
          <p:nvPr/>
        </p:nvSpPr>
        <p:spPr>
          <a:xfrm>
            <a:off x="2896082" y="0"/>
            <a:ext cx="3433953" cy="778674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0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3</a:t>
            </a:r>
            <a:endParaRPr lang="bg-BG" sz="50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60000">
    <p:rand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авоъгълник 3"/>
          <p:cNvSpPr/>
          <p:nvPr/>
        </p:nvSpPr>
        <p:spPr>
          <a:xfrm>
            <a:off x="2896082" y="0"/>
            <a:ext cx="3433953" cy="778674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0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</a:t>
            </a:r>
            <a:endParaRPr lang="bg-BG" sz="50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60000"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авоъгълник 3"/>
          <p:cNvSpPr/>
          <p:nvPr/>
        </p:nvSpPr>
        <p:spPr>
          <a:xfrm>
            <a:off x="1271439" y="0"/>
            <a:ext cx="6683241" cy="778674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0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19</a:t>
            </a:r>
            <a:endParaRPr lang="bg-BG" sz="50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60000"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авоъгълник 3"/>
          <p:cNvSpPr/>
          <p:nvPr/>
        </p:nvSpPr>
        <p:spPr>
          <a:xfrm>
            <a:off x="2896082" y="0"/>
            <a:ext cx="3433953" cy="778674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0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</a:t>
            </a:r>
            <a:endParaRPr lang="bg-BG" sz="50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60000">
    <p:random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авоъгълник 3"/>
          <p:cNvSpPr/>
          <p:nvPr/>
        </p:nvSpPr>
        <p:spPr>
          <a:xfrm>
            <a:off x="971600" y="1844824"/>
            <a:ext cx="7406195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0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5 </a:t>
            </a:r>
            <a:r>
              <a:rPr lang="bg-BG" sz="20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мин.</a:t>
            </a:r>
            <a:endParaRPr lang="bg-BG" sz="20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300000">
    <p:random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авоъгълник 3"/>
          <p:cNvSpPr/>
          <p:nvPr/>
        </p:nvSpPr>
        <p:spPr>
          <a:xfrm>
            <a:off x="2627784" y="2348880"/>
            <a:ext cx="4280531" cy="223138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bg-BG" sz="139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КРАЙ</a:t>
            </a:r>
          </a:p>
        </p:txBody>
      </p:sp>
    </p:spTree>
  </p:cSld>
  <p:clrMapOvr>
    <a:masterClrMapping/>
  </p:clrMapOvr>
  <p:transition advClick="0" advTm="300000">
    <p:random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bg-BG" dirty="0"/>
          </a:p>
        </p:txBody>
      </p:sp>
    </p:spTree>
  </p:cSld>
  <p:clrMapOvr>
    <a:masterClrMapping/>
  </p:clrMapOvr>
  <p:transition advClick="0" advTm="60000"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авоъгълник 3"/>
          <p:cNvSpPr/>
          <p:nvPr/>
        </p:nvSpPr>
        <p:spPr>
          <a:xfrm>
            <a:off x="1271439" y="0"/>
            <a:ext cx="6683241" cy="778674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0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18</a:t>
            </a:r>
            <a:endParaRPr lang="bg-BG" sz="50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60000"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авоъгълник 3"/>
          <p:cNvSpPr/>
          <p:nvPr/>
        </p:nvSpPr>
        <p:spPr>
          <a:xfrm>
            <a:off x="1271439" y="0"/>
            <a:ext cx="6683241" cy="778674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0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17</a:t>
            </a:r>
            <a:endParaRPr lang="bg-BG" sz="50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60000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авоъгълник 3"/>
          <p:cNvSpPr/>
          <p:nvPr/>
        </p:nvSpPr>
        <p:spPr>
          <a:xfrm>
            <a:off x="1271439" y="0"/>
            <a:ext cx="6683241" cy="778674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0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16</a:t>
            </a:r>
            <a:endParaRPr lang="bg-BG" sz="50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60000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авоъгълник 3"/>
          <p:cNvSpPr/>
          <p:nvPr/>
        </p:nvSpPr>
        <p:spPr>
          <a:xfrm>
            <a:off x="1271439" y="0"/>
            <a:ext cx="6683241" cy="778674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0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15</a:t>
            </a:r>
            <a:endParaRPr lang="bg-BG" sz="50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60000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авоъгълник 3"/>
          <p:cNvSpPr/>
          <p:nvPr/>
        </p:nvSpPr>
        <p:spPr>
          <a:xfrm>
            <a:off x="1271439" y="0"/>
            <a:ext cx="6683241" cy="778674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0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14</a:t>
            </a:r>
            <a:endParaRPr lang="bg-BG" sz="50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60000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авоъгълник 3"/>
          <p:cNvSpPr/>
          <p:nvPr/>
        </p:nvSpPr>
        <p:spPr>
          <a:xfrm>
            <a:off x="1271439" y="0"/>
            <a:ext cx="6683241" cy="778674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0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13</a:t>
            </a:r>
            <a:endParaRPr lang="bg-BG" sz="50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60000"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авоъгълник 3"/>
          <p:cNvSpPr/>
          <p:nvPr/>
        </p:nvSpPr>
        <p:spPr>
          <a:xfrm>
            <a:off x="1271439" y="0"/>
            <a:ext cx="6683241" cy="778674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0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12</a:t>
            </a:r>
            <a:endParaRPr lang="bg-BG" sz="50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60000">
    <p:random/>
  </p:transition>
</p:sld>
</file>

<file path=ppt/theme/theme1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</TotalTime>
  <Words>24</Words>
  <Application>Microsoft Office PowerPoint</Application>
  <PresentationFormat>Презентация на цял екран (4:3)</PresentationFormat>
  <Paragraphs>22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Заглавия на слайдовете</vt:lpstr>
      </vt:variant>
      <vt:variant>
        <vt:i4>23</vt:i4>
      </vt:variant>
    </vt:vector>
  </HeadingPairs>
  <TitlesOfParts>
    <vt:vector size="24" baseType="lpstr">
      <vt:lpstr>Office тема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Stefan</dc:creator>
  <cp:lastModifiedBy>Stefan</cp:lastModifiedBy>
  <cp:revision>9</cp:revision>
  <dcterms:created xsi:type="dcterms:W3CDTF">2010-06-23T16:06:08Z</dcterms:created>
  <dcterms:modified xsi:type="dcterms:W3CDTF">2010-06-23T17:34:52Z</dcterms:modified>
</cp:coreProperties>
</file>